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256" r:id="rId2"/>
  </p:sldIdLst>
  <p:sldSz cx="36576000" cy="27432000"/>
  <p:notesSz cx="7315200" cy="9601200"/>
  <p:defaultTextStyle>
    <a:defPPr>
      <a:defRPr lang="en-US"/>
    </a:defPPr>
    <a:lvl1pPr marL="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6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52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40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28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16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30400" algn="l" defTabSz="3657600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66FF33"/>
    <a:srgbClr val="0000FF"/>
    <a:srgbClr val="3333FF"/>
    <a:srgbClr val="0000E6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731" autoAdjust="0"/>
  </p:normalViewPr>
  <p:slideViewPr>
    <p:cSldViewPr>
      <p:cViewPr varScale="1">
        <p:scale>
          <a:sx n="28" d="100"/>
          <a:sy n="28" d="100"/>
        </p:scale>
        <p:origin x="1674" y="138"/>
      </p:cViewPr>
      <p:guideLst>
        <p:guide orient="horz" pos="8640"/>
        <p:guide pos="1152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3C35670-F010-453C-8DA0-1A7A6154A676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9BEE056-45D8-45F9-B73C-F5A2AFCCF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BEE056-45D8-45F9-B73C-F5A2AFCCF8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5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8521702"/>
            <a:ext cx="310896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5544800"/>
            <a:ext cx="256032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4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1098554"/>
            <a:ext cx="82296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098554"/>
            <a:ext cx="240792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17627602"/>
            <a:ext cx="31089600" cy="5448300"/>
          </a:xfrm>
        </p:spPr>
        <p:txBody>
          <a:bodyPr anchor="t"/>
          <a:lstStyle>
            <a:lvl1pPr algn="l">
              <a:defRPr sz="16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1626854"/>
            <a:ext cx="31089600" cy="600074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6400802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6400802"/>
            <a:ext cx="16154400" cy="1810385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140452"/>
            <a:ext cx="16160752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8699500"/>
            <a:ext cx="16160752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6140452"/>
            <a:ext cx="16167100" cy="255904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8699500"/>
            <a:ext cx="16167100" cy="15805152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092200"/>
            <a:ext cx="12033252" cy="46482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092202"/>
            <a:ext cx="20447000" cy="23412452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5740402"/>
            <a:ext cx="12033252" cy="18764252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19202400"/>
            <a:ext cx="21945600" cy="22669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2451100"/>
            <a:ext cx="21945600" cy="16459200"/>
          </a:xfrm>
        </p:spPr>
        <p:txBody>
          <a:bodyPr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1469352"/>
            <a:ext cx="21945600" cy="3219448"/>
          </a:xfrm>
        </p:spPr>
        <p:txBody>
          <a:bodyPr/>
          <a:lstStyle>
            <a:lvl1pPr marL="0" indent="0">
              <a:buNone/>
              <a:defRPr sz="5600"/>
            </a:lvl1pPr>
            <a:lvl2pPr marL="1828800" indent="0">
              <a:buNone/>
              <a:defRPr sz="4800"/>
            </a:lvl2pPr>
            <a:lvl3pPr marL="3657600" indent="0">
              <a:buNone/>
              <a:defRPr sz="4000"/>
            </a:lvl3pPr>
            <a:lvl4pPr marL="5486400" indent="0">
              <a:buNone/>
              <a:defRPr sz="3600"/>
            </a:lvl4pPr>
            <a:lvl5pPr marL="7315200" indent="0">
              <a:buNone/>
              <a:defRPr sz="3600"/>
            </a:lvl5pPr>
            <a:lvl6pPr marL="9144000" indent="0">
              <a:buNone/>
              <a:defRPr sz="3600"/>
            </a:lvl6pPr>
            <a:lvl7pPr marL="10972800" indent="0">
              <a:buNone/>
              <a:defRPr sz="3600"/>
            </a:lvl7pPr>
            <a:lvl8pPr marL="12801600" indent="0">
              <a:buNone/>
              <a:defRPr sz="3600"/>
            </a:lvl8pPr>
            <a:lvl9pPr marL="1463040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098552"/>
            <a:ext cx="32918400" cy="4572000"/>
          </a:xfrm>
          <a:prstGeom prst="rect">
            <a:avLst/>
          </a:prstGeom>
        </p:spPr>
        <p:txBody>
          <a:bodyPr vert="horz" lIns="365760" tIns="182880" rIns="36576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6400802"/>
            <a:ext cx="32918400" cy="18103852"/>
          </a:xfrm>
          <a:prstGeom prst="rect">
            <a:avLst/>
          </a:prstGeom>
        </p:spPr>
        <p:txBody>
          <a:bodyPr vert="horz" lIns="365760" tIns="182880" rIns="365760" bIns="18288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25425402"/>
            <a:ext cx="8534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25425402"/>
            <a:ext cx="11582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25425402"/>
            <a:ext cx="8534400" cy="1460500"/>
          </a:xfrm>
          <a:prstGeom prst="rect">
            <a:avLst/>
          </a:prstGeom>
        </p:spPr>
        <p:txBody>
          <a:bodyPr vert="horz" lIns="365760" tIns="182880" rIns="365760" bIns="1828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600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0" indent="-1371600" algn="l" defTabSz="3657600" rtl="0" eaLnBrk="1" latinLnBrk="0" hangingPunct="1">
        <a:spcBef>
          <a:spcPct val="20000"/>
        </a:spcBef>
        <a:buFont typeface="Arial" pitchFamily="34" charset="0"/>
        <a:buChar char="•"/>
        <a:defRPr sz="128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0" indent="-1143000" algn="l" defTabSz="3657600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flipV="1">
            <a:off x="-33869" y="23774399"/>
            <a:ext cx="36609869" cy="3713826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36609868" cy="5181600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437716" y="133049"/>
            <a:ext cx="25700567" cy="3447098"/>
          </a:xfrm>
          <a:prstGeom prst="rect">
            <a:avLst/>
          </a:prstGeom>
        </p:spPr>
        <p:txBody>
          <a:bodyPr wrap="square" lIns="365760" tIns="182880" rIns="365760" bIns="182880">
            <a:spAutoFit/>
          </a:bodyPr>
          <a:lstStyle/>
          <a:p>
            <a:pPr algn="ctr"/>
            <a:r>
              <a:rPr lang="en-US" sz="8000" b="1" dirty="0"/>
              <a:t>Title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Author (Affiliation)</a:t>
            </a:r>
          </a:p>
          <a:p>
            <a:pPr algn="ctr"/>
            <a:r>
              <a:rPr lang="en-US" sz="4000" b="1" dirty="0"/>
              <a:t>Author (Affiliation)</a:t>
            </a:r>
          </a:p>
        </p:txBody>
      </p:sp>
      <p:sp>
        <p:nvSpPr>
          <p:cNvPr id="9" name="Rectangle 8"/>
          <p:cNvSpPr/>
          <p:nvPr/>
        </p:nvSpPr>
        <p:spPr>
          <a:xfrm>
            <a:off x="-33868" y="26584870"/>
            <a:ext cx="36609867" cy="923330"/>
          </a:xfrm>
          <a:prstGeom prst="rect">
            <a:avLst/>
          </a:prstGeom>
        </p:spPr>
        <p:txBody>
          <a:bodyPr wrap="square" lIns="365760" tIns="182880" rIns="365760" bIns="182880">
            <a:spAutoFit/>
          </a:bodyPr>
          <a:lstStyle/>
          <a:p>
            <a:pPr algn="ctr"/>
            <a:r>
              <a:rPr lang="en-US" sz="3600" b="1" dirty="0"/>
              <a:t>The 9th International Supercritical CO</a:t>
            </a:r>
            <a:r>
              <a:rPr lang="en-US" sz="3600" b="1" baseline="-25000" dirty="0"/>
              <a:t>2</a:t>
            </a:r>
            <a:r>
              <a:rPr lang="en-US" sz="3600" b="1" dirty="0"/>
              <a:t> Energy Technologies Symposium ●   March 2 – 5, 2026 ●  Pittsburgh, PA, USA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3657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7" descr="A green and red logo&#10;&#10;AI-generated content may be incorrect.">
            <a:extLst>
              <a:ext uri="{FF2B5EF4-FFF2-40B4-BE49-F238E27FC236}">
                <a16:creationId xmlns:a16="http://schemas.microsoft.com/office/drawing/2014/main" id="{6C1F895E-917D-320E-42C1-5FE20BF96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65930"/>
            <a:ext cx="5436839" cy="222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73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17161</TotalTime>
  <Words>31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M. Rimpel</dc:creator>
  <cp:lastModifiedBy>Encino, Veronica</cp:lastModifiedBy>
  <cp:revision>64</cp:revision>
  <cp:lastPrinted>2018-02-28T21:09:48Z</cp:lastPrinted>
  <dcterms:created xsi:type="dcterms:W3CDTF">2006-08-16T00:00:00Z</dcterms:created>
  <dcterms:modified xsi:type="dcterms:W3CDTF">2025-09-15T18:51:20Z</dcterms:modified>
</cp:coreProperties>
</file>