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48768000" cy="27432000"/>
  <p:notesSz cx="7315200" cy="9601200"/>
  <p:defaultTextStyle>
    <a:defPPr>
      <a:defRPr lang="en-US"/>
    </a:defPPr>
    <a:lvl1pPr marL="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6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52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40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2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1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30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 userDrawn="1">
          <p15:clr>
            <a:srgbClr val="A4A3A4"/>
          </p15:clr>
        </p15:guide>
        <p15:guide id="2" pos="15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66FF33"/>
    <a:srgbClr val="0000FF"/>
    <a:srgbClr val="3333FF"/>
    <a:srgbClr val="0000E6"/>
    <a:srgbClr val="0000CC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189DED-9B60-436C-A92A-80D2727BCF76}" v="1" dt="2026-02-26T14:03:30.4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8731" autoAdjust="0"/>
  </p:normalViewPr>
  <p:slideViewPr>
    <p:cSldViewPr>
      <p:cViewPr varScale="1">
        <p:scale>
          <a:sx n="28" d="100"/>
          <a:sy n="28" d="100"/>
        </p:scale>
        <p:origin x="636" y="936"/>
      </p:cViewPr>
      <p:guideLst>
        <p:guide orient="horz" pos="8640"/>
        <p:guide pos="1536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cino, Veronica" userId="75e20780-0550-4caf-9ab8-7614df14c9d0" providerId="ADAL" clId="{B252A44D-47A2-46D6-86BD-1C61F2E8C64F}"/>
    <pc:docChg chg="custSel addSld delSld modSld">
      <pc:chgData name="Encino, Veronica" userId="75e20780-0550-4caf-9ab8-7614df14c9d0" providerId="ADAL" clId="{B252A44D-47A2-46D6-86BD-1C61F2E8C64F}" dt="2026-02-26T14:06:29.753" v="23" actId="1076"/>
      <pc:docMkLst>
        <pc:docMk/>
      </pc:docMkLst>
      <pc:sldChg chg="modSp mod">
        <pc:chgData name="Encino, Veronica" userId="75e20780-0550-4caf-9ab8-7614df14c9d0" providerId="ADAL" clId="{B252A44D-47A2-46D6-86BD-1C61F2E8C64F}" dt="2026-02-26T14:06:03.687" v="16" actId="14100"/>
        <pc:sldMkLst>
          <pc:docMk/>
          <pc:sldMk cId="1912273145" sldId="256"/>
        </pc:sldMkLst>
        <pc:spChg chg="mod ord">
          <ac:chgData name="Encino, Veronica" userId="75e20780-0550-4caf-9ab8-7614df14c9d0" providerId="ADAL" clId="{B252A44D-47A2-46D6-86BD-1C61F2E8C64F}" dt="2026-02-26T14:06:03.687" v="16" actId="14100"/>
          <ac:spMkLst>
            <pc:docMk/>
            <pc:sldMk cId="1912273145" sldId="256"/>
            <ac:spMk id="2" creationId="{00000000-0000-0000-0000-000000000000}"/>
          </ac:spMkLst>
        </pc:spChg>
        <pc:picChg chg="mod ord">
          <ac:chgData name="Encino, Veronica" userId="75e20780-0550-4caf-9ab8-7614df14c9d0" providerId="ADAL" clId="{B252A44D-47A2-46D6-86BD-1C61F2E8C64F}" dt="2026-02-26T14:05:42.361" v="12" actId="1076"/>
          <ac:picMkLst>
            <pc:docMk/>
            <pc:sldMk cId="1912273145" sldId="256"/>
            <ac:picMk id="4" creationId="{F41CF194-C67E-C1ED-2B96-18491738DBE1}"/>
          </ac:picMkLst>
        </pc:picChg>
      </pc:sldChg>
      <pc:sldChg chg="addSp delSp modSp mod">
        <pc:chgData name="Encino, Veronica" userId="75e20780-0550-4caf-9ab8-7614df14c9d0" providerId="ADAL" clId="{B252A44D-47A2-46D6-86BD-1C61F2E8C64F}" dt="2026-02-26T14:06:29.753" v="23" actId="1076"/>
        <pc:sldMkLst>
          <pc:docMk/>
          <pc:sldMk cId="3415531731" sldId="258"/>
        </pc:sldMkLst>
        <pc:spChg chg="del mod">
          <ac:chgData name="Encino, Veronica" userId="75e20780-0550-4caf-9ab8-7614df14c9d0" providerId="ADAL" clId="{B252A44D-47A2-46D6-86BD-1C61F2E8C64F}" dt="2026-02-26T14:06:17.171" v="19" actId="478"/>
          <ac:spMkLst>
            <pc:docMk/>
            <pc:sldMk cId="3415531731" sldId="258"/>
            <ac:spMk id="2" creationId="{00000000-0000-0000-0000-000000000000}"/>
          </ac:spMkLst>
        </pc:spChg>
        <pc:spChg chg="del">
          <ac:chgData name="Encino, Veronica" userId="75e20780-0550-4caf-9ab8-7614df14c9d0" providerId="ADAL" clId="{B252A44D-47A2-46D6-86BD-1C61F2E8C64F}" dt="2026-02-26T14:04:05.433" v="5" actId="478"/>
          <ac:spMkLst>
            <pc:docMk/>
            <pc:sldMk cId="3415531731" sldId="258"/>
            <ac:spMk id="3" creationId="{521F2044-997A-42DF-A8B0-38D58F17AB93}"/>
          </ac:spMkLst>
        </pc:spChg>
        <pc:spChg chg="mod">
          <ac:chgData name="Encino, Veronica" userId="75e20780-0550-4caf-9ab8-7614df14c9d0" providerId="ADAL" clId="{B252A44D-47A2-46D6-86BD-1C61F2E8C64F}" dt="2026-02-26T14:06:24.995" v="21" actId="14100"/>
          <ac:spMkLst>
            <pc:docMk/>
            <pc:sldMk cId="3415531731" sldId="258"/>
            <ac:spMk id="4" creationId="{9ACD9E66-4D3F-A52D-0193-9801BABCA912}"/>
          </ac:spMkLst>
        </pc:spChg>
        <pc:spChg chg="add del mod">
          <ac:chgData name="Encino, Veronica" userId="75e20780-0550-4caf-9ab8-7614df14c9d0" providerId="ADAL" clId="{B252A44D-47A2-46D6-86BD-1C61F2E8C64F}" dt="2026-02-26T14:04:10.450" v="6" actId="21"/>
          <ac:spMkLst>
            <pc:docMk/>
            <pc:sldMk cId="3415531731" sldId="258"/>
            <ac:spMk id="10" creationId="{E194B02F-6349-0668-37AE-6776DC9F38E0}"/>
          </ac:spMkLst>
        </pc:spChg>
        <pc:picChg chg="add mod">
          <ac:chgData name="Encino, Veronica" userId="75e20780-0550-4caf-9ab8-7614df14c9d0" providerId="ADAL" clId="{B252A44D-47A2-46D6-86BD-1C61F2E8C64F}" dt="2026-02-26T14:06:29.753" v="23" actId="1076"/>
          <ac:picMkLst>
            <pc:docMk/>
            <pc:sldMk cId="3415531731" sldId="258"/>
            <ac:picMk id="5" creationId="{9C8F465D-37E4-27A4-CD88-10B2A37280AF}"/>
          </ac:picMkLst>
        </pc:picChg>
      </pc:sldChg>
      <pc:sldChg chg="add del">
        <pc:chgData name="Encino, Veronica" userId="75e20780-0550-4caf-9ab8-7614df14c9d0" providerId="ADAL" clId="{B252A44D-47A2-46D6-86BD-1C61F2E8C64F}" dt="2026-02-26T14:03:37.667" v="4" actId="47"/>
        <pc:sldMkLst>
          <pc:docMk/>
          <pc:sldMk cId="1100494495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3C35670-F010-453C-8DA0-1A7A6154A67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9BEE056-45D8-45F9-B73C-F5A2AFCCF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EE056-45D8-45F9-B73C-F5A2AFCCF8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58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EE056-45D8-45F9-B73C-F5A2AFCCF8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83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0" y="8521702"/>
            <a:ext cx="41452800" cy="58801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5200" y="15544800"/>
            <a:ext cx="341376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315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753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191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630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068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5067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875200" y="25425402"/>
            <a:ext cx="3454400" cy="1460500"/>
          </a:xfrm>
        </p:spPr>
        <p:txBody>
          <a:bodyPr/>
          <a:lstStyle>
            <a:lvl1pPr>
              <a:defRPr sz="44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13843FE-C6FF-4962-B102-C6096D470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 algn="ctr"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2336" y="17627602"/>
            <a:ext cx="41452800" cy="5448300"/>
          </a:xfrm>
        </p:spPr>
        <p:txBody>
          <a:bodyPr anchor="t"/>
          <a:lstStyle>
            <a:lvl1pPr algn="l">
              <a:defRPr sz="21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2336" y="11626854"/>
            <a:ext cx="41452800" cy="6000748"/>
          </a:xfrm>
        </p:spPr>
        <p:txBody>
          <a:bodyPr anchor="b"/>
          <a:lstStyle>
            <a:lvl1pPr marL="0" indent="0">
              <a:buNone/>
              <a:defRPr sz="10666">
                <a:solidFill>
                  <a:schemeClr val="tx1">
                    <a:tint val="75000"/>
                  </a:schemeClr>
                </a:solidFill>
              </a:defRPr>
            </a:lvl1pPr>
            <a:lvl2pPr marL="2438339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876678" indent="0">
              <a:buNone/>
              <a:defRPr sz="8533">
                <a:solidFill>
                  <a:schemeClr val="tx1">
                    <a:tint val="75000"/>
                  </a:schemeClr>
                </a:solidFill>
              </a:defRPr>
            </a:lvl3pPr>
            <a:lvl4pPr marL="7315017" indent="0">
              <a:buNone/>
              <a:defRPr sz="7466">
                <a:solidFill>
                  <a:schemeClr val="tx1">
                    <a:tint val="75000"/>
                  </a:schemeClr>
                </a:solidFill>
              </a:defRPr>
            </a:lvl4pPr>
            <a:lvl5pPr marL="9753356" indent="0">
              <a:buNone/>
              <a:defRPr sz="7466">
                <a:solidFill>
                  <a:schemeClr val="tx1">
                    <a:tint val="75000"/>
                  </a:schemeClr>
                </a:solidFill>
              </a:defRPr>
            </a:lvl5pPr>
            <a:lvl6pPr marL="12191695" indent="0">
              <a:buNone/>
              <a:defRPr sz="7466">
                <a:solidFill>
                  <a:schemeClr val="tx1">
                    <a:tint val="75000"/>
                  </a:schemeClr>
                </a:solidFill>
              </a:defRPr>
            </a:lvl6pPr>
            <a:lvl7pPr marL="14630034" indent="0">
              <a:buNone/>
              <a:defRPr sz="7466">
                <a:solidFill>
                  <a:schemeClr val="tx1">
                    <a:tint val="75000"/>
                  </a:schemeClr>
                </a:solidFill>
              </a:defRPr>
            </a:lvl7pPr>
            <a:lvl8pPr marL="17068373" indent="0">
              <a:buNone/>
              <a:defRPr sz="7466">
                <a:solidFill>
                  <a:schemeClr val="tx1">
                    <a:tint val="75000"/>
                  </a:schemeClr>
                </a:solidFill>
              </a:defRPr>
            </a:lvl8pPr>
            <a:lvl9pPr marL="19506712" indent="0">
              <a:buNone/>
              <a:defRPr sz="74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B36C67-FA96-45E9-8329-43D91BF44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6400802"/>
            <a:ext cx="21539200" cy="18103852"/>
          </a:xfrm>
        </p:spPr>
        <p:txBody>
          <a:bodyPr/>
          <a:lstStyle>
            <a:lvl1pPr>
              <a:defRPr sz="14933"/>
            </a:lvl1pPr>
            <a:lvl2pPr>
              <a:defRPr sz="12800"/>
            </a:lvl2pPr>
            <a:lvl3pPr>
              <a:defRPr sz="10666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90400" y="6400802"/>
            <a:ext cx="21539200" cy="18103852"/>
          </a:xfrm>
        </p:spPr>
        <p:txBody>
          <a:bodyPr/>
          <a:lstStyle>
            <a:lvl1pPr>
              <a:defRPr sz="14933"/>
            </a:lvl1pPr>
            <a:lvl2pPr>
              <a:defRPr sz="12800"/>
            </a:lvl2pPr>
            <a:lvl3pPr>
              <a:defRPr sz="10666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56A05FC-9DB4-4128-92F2-731977B8D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6140452"/>
            <a:ext cx="21547669" cy="2559048"/>
          </a:xfrm>
        </p:spPr>
        <p:txBody>
          <a:bodyPr anchor="b"/>
          <a:lstStyle>
            <a:lvl1pPr marL="0" indent="0">
              <a:buNone/>
              <a:defRPr sz="12800" b="1"/>
            </a:lvl1pPr>
            <a:lvl2pPr marL="2438339" indent="0">
              <a:buNone/>
              <a:defRPr sz="10666" b="1"/>
            </a:lvl2pPr>
            <a:lvl3pPr marL="4876678" indent="0">
              <a:buNone/>
              <a:defRPr sz="9600" b="1"/>
            </a:lvl3pPr>
            <a:lvl4pPr marL="7315017" indent="0">
              <a:buNone/>
              <a:defRPr sz="8533" b="1"/>
            </a:lvl4pPr>
            <a:lvl5pPr marL="9753356" indent="0">
              <a:buNone/>
              <a:defRPr sz="8533" b="1"/>
            </a:lvl5pPr>
            <a:lvl6pPr marL="12191695" indent="0">
              <a:buNone/>
              <a:defRPr sz="8533" b="1"/>
            </a:lvl6pPr>
            <a:lvl7pPr marL="14630034" indent="0">
              <a:buNone/>
              <a:defRPr sz="8533" b="1"/>
            </a:lvl7pPr>
            <a:lvl8pPr marL="17068373" indent="0">
              <a:buNone/>
              <a:defRPr sz="8533" b="1"/>
            </a:lvl8pPr>
            <a:lvl9pPr marL="19506712" indent="0">
              <a:buNone/>
              <a:defRPr sz="85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38400" y="8699500"/>
            <a:ext cx="21547669" cy="15805152"/>
          </a:xfrm>
        </p:spPr>
        <p:txBody>
          <a:bodyPr/>
          <a:lstStyle>
            <a:lvl1pPr>
              <a:defRPr sz="12800"/>
            </a:lvl1pPr>
            <a:lvl2pPr>
              <a:defRPr sz="10666"/>
            </a:lvl2pPr>
            <a:lvl3pPr>
              <a:defRPr sz="9600"/>
            </a:lvl3pPr>
            <a:lvl4pPr>
              <a:defRPr sz="8533"/>
            </a:lvl4pPr>
            <a:lvl5pPr>
              <a:defRPr sz="8533"/>
            </a:lvl5pPr>
            <a:lvl6pPr>
              <a:defRPr sz="8533"/>
            </a:lvl6pPr>
            <a:lvl7pPr>
              <a:defRPr sz="8533"/>
            </a:lvl7pPr>
            <a:lvl8pPr>
              <a:defRPr sz="8533"/>
            </a:lvl8pPr>
            <a:lvl9pPr>
              <a:defRPr sz="8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773470" y="6140452"/>
            <a:ext cx="21556133" cy="2559048"/>
          </a:xfrm>
        </p:spPr>
        <p:txBody>
          <a:bodyPr anchor="b"/>
          <a:lstStyle>
            <a:lvl1pPr marL="0" indent="0">
              <a:buNone/>
              <a:defRPr sz="12800" b="1"/>
            </a:lvl1pPr>
            <a:lvl2pPr marL="2438339" indent="0">
              <a:buNone/>
              <a:defRPr sz="10666" b="1"/>
            </a:lvl2pPr>
            <a:lvl3pPr marL="4876678" indent="0">
              <a:buNone/>
              <a:defRPr sz="9600" b="1"/>
            </a:lvl3pPr>
            <a:lvl4pPr marL="7315017" indent="0">
              <a:buNone/>
              <a:defRPr sz="8533" b="1"/>
            </a:lvl4pPr>
            <a:lvl5pPr marL="9753356" indent="0">
              <a:buNone/>
              <a:defRPr sz="8533" b="1"/>
            </a:lvl5pPr>
            <a:lvl6pPr marL="12191695" indent="0">
              <a:buNone/>
              <a:defRPr sz="8533" b="1"/>
            </a:lvl6pPr>
            <a:lvl7pPr marL="14630034" indent="0">
              <a:buNone/>
              <a:defRPr sz="8533" b="1"/>
            </a:lvl7pPr>
            <a:lvl8pPr marL="17068373" indent="0">
              <a:buNone/>
              <a:defRPr sz="8533" b="1"/>
            </a:lvl8pPr>
            <a:lvl9pPr marL="19506712" indent="0">
              <a:buNone/>
              <a:defRPr sz="85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773470" y="8699500"/>
            <a:ext cx="21556133" cy="15805152"/>
          </a:xfrm>
        </p:spPr>
        <p:txBody>
          <a:bodyPr/>
          <a:lstStyle>
            <a:lvl1pPr>
              <a:defRPr sz="12800"/>
            </a:lvl1pPr>
            <a:lvl2pPr>
              <a:defRPr sz="10666"/>
            </a:lvl2pPr>
            <a:lvl3pPr>
              <a:defRPr sz="9600"/>
            </a:lvl3pPr>
            <a:lvl4pPr>
              <a:defRPr sz="8533"/>
            </a:lvl4pPr>
            <a:lvl5pPr>
              <a:defRPr sz="8533"/>
            </a:lvl5pPr>
            <a:lvl6pPr>
              <a:defRPr sz="8533"/>
            </a:lvl6pPr>
            <a:lvl7pPr>
              <a:defRPr sz="8533"/>
            </a:lvl7pPr>
            <a:lvl8pPr>
              <a:defRPr sz="8533"/>
            </a:lvl8pPr>
            <a:lvl9pPr>
              <a:defRPr sz="8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3CA8039-6F53-42B1-9CB4-F668FD69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0F31086-0311-49FB-B6A2-74EB37CC1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99497-4CF7-4B28-BCEA-9E585C3D9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3" y="1092200"/>
            <a:ext cx="16044336" cy="4648200"/>
          </a:xfrm>
        </p:spPr>
        <p:txBody>
          <a:bodyPr anchor="b"/>
          <a:lstStyle>
            <a:lvl1pPr algn="l">
              <a:defRPr sz="10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66933" y="1092202"/>
            <a:ext cx="27262667" cy="23412452"/>
          </a:xfrm>
        </p:spPr>
        <p:txBody>
          <a:bodyPr/>
          <a:lstStyle>
            <a:lvl1pPr>
              <a:defRPr sz="17066"/>
            </a:lvl1pPr>
            <a:lvl2pPr>
              <a:defRPr sz="14933"/>
            </a:lvl2pPr>
            <a:lvl3pPr>
              <a:defRPr sz="12800"/>
            </a:lvl3pPr>
            <a:lvl4pPr>
              <a:defRPr sz="10666"/>
            </a:lvl4pPr>
            <a:lvl5pPr>
              <a:defRPr sz="10666"/>
            </a:lvl5pPr>
            <a:lvl6pPr>
              <a:defRPr sz="10666"/>
            </a:lvl6pPr>
            <a:lvl7pPr>
              <a:defRPr sz="10666"/>
            </a:lvl7pPr>
            <a:lvl8pPr>
              <a:defRPr sz="10666"/>
            </a:lvl8pPr>
            <a:lvl9pPr>
              <a:defRPr sz="106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3" y="5740402"/>
            <a:ext cx="16044336" cy="18764252"/>
          </a:xfrm>
        </p:spPr>
        <p:txBody>
          <a:bodyPr/>
          <a:lstStyle>
            <a:lvl1pPr marL="0" indent="0">
              <a:buNone/>
              <a:defRPr sz="7466"/>
            </a:lvl1pPr>
            <a:lvl2pPr marL="2438339" indent="0">
              <a:buNone/>
              <a:defRPr sz="6400"/>
            </a:lvl2pPr>
            <a:lvl3pPr marL="4876678" indent="0">
              <a:buNone/>
              <a:defRPr sz="5333"/>
            </a:lvl3pPr>
            <a:lvl4pPr marL="7315017" indent="0">
              <a:buNone/>
              <a:defRPr sz="4800"/>
            </a:lvl4pPr>
            <a:lvl5pPr marL="9753356" indent="0">
              <a:buNone/>
              <a:defRPr sz="4800"/>
            </a:lvl5pPr>
            <a:lvl6pPr marL="12191695" indent="0">
              <a:buNone/>
              <a:defRPr sz="4800"/>
            </a:lvl6pPr>
            <a:lvl7pPr marL="14630034" indent="0">
              <a:buNone/>
              <a:defRPr sz="4800"/>
            </a:lvl7pPr>
            <a:lvl8pPr marL="17068373" indent="0">
              <a:buNone/>
              <a:defRPr sz="4800"/>
            </a:lvl8pPr>
            <a:lvl9pPr marL="19506712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904F84B-9D1B-47FB-9E64-ED7D77E29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8869" y="19202400"/>
            <a:ext cx="29260800" cy="2266952"/>
          </a:xfrm>
        </p:spPr>
        <p:txBody>
          <a:bodyPr anchor="b"/>
          <a:lstStyle>
            <a:lvl1pPr algn="l">
              <a:defRPr sz="10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558869" y="2451100"/>
            <a:ext cx="29260800" cy="16459200"/>
          </a:xfrm>
        </p:spPr>
        <p:txBody>
          <a:bodyPr/>
          <a:lstStyle>
            <a:lvl1pPr marL="0" indent="0">
              <a:buNone/>
              <a:defRPr sz="17066"/>
            </a:lvl1pPr>
            <a:lvl2pPr marL="2438339" indent="0">
              <a:buNone/>
              <a:defRPr sz="14933"/>
            </a:lvl2pPr>
            <a:lvl3pPr marL="4876678" indent="0">
              <a:buNone/>
              <a:defRPr sz="12800"/>
            </a:lvl3pPr>
            <a:lvl4pPr marL="7315017" indent="0">
              <a:buNone/>
              <a:defRPr sz="10666"/>
            </a:lvl4pPr>
            <a:lvl5pPr marL="9753356" indent="0">
              <a:buNone/>
              <a:defRPr sz="10666"/>
            </a:lvl5pPr>
            <a:lvl6pPr marL="12191695" indent="0">
              <a:buNone/>
              <a:defRPr sz="10666"/>
            </a:lvl6pPr>
            <a:lvl7pPr marL="14630034" indent="0">
              <a:buNone/>
              <a:defRPr sz="10666"/>
            </a:lvl7pPr>
            <a:lvl8pPr marL="17068373" indent="0">
              <a:buNone/>
              <a:defRPr sz="10666"/>
            </a:lvl8pPr>
            <a:lvl9pPr marL="19506712" indent="0">
              <a:buNone/>
              <a:defRPr sz="1066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8869" y="21469352"/>
            <a:ext cx="29260800" cy="3219448"/>
          </a:xfrm>
        </p:spPr>
        <p:txBody>
          <a:bodyPr/>
          <a:lstStyle>
            <a:lvl1pPr marL="0" indent="0">
              <a:buNone/>
              <a:defRPr sz="7466"/>
            </a:lvl1pPr>
            <a:lvl2pPr marL="2438339" indent="0">
              <a:buNone/>
              <a:defRPr sz="6400"/>
            </a:lvl2pPr>
            <a:lvl3pPr marL="4876678" indent="0">
              <a:buNone/>
              <a:defRPr sz="5333"/>
            </a:lvl3pPr>
            <a:lvl4pPr marL="7315017" indent="0">
              <a:buNone/>
              <a:defRPr sz="4800"/>
            </a:lvl4pPr>
            <a:lvl5pPr marL="9753356" indent="0">
              <a:buNone/>
              <a:defRPr sz="4800"/>
            </a:lvl5pPr>
            <a:lvl6pPr marL="12191695" indent="0">
              <a:buNone/>
              <a:defRPr sz="4800"/>
            </a:lvl6pPr>
            <a:lvl7pPr marL="14630034" indent="0">
              <a:buNone/>
              <a:defRPr sz="4800"/>
            </a:lvl7pPr>
            <a:lvl8pPr marL="17068373" indent="0">
              <a:buNone/>
              <a:defRPr sz="4800"/>
            </a:lvl8pPr>
            <a:lvl9pPr marL="19506712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4400" b="1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36C72BA-8D7A-47AE-86A2-A7169B5C3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1098552"/>
            <a:ext cx="43891200" cy="4572000"/>
          </a:xfrm>
          <a:prstGeom prst="rect">
            <a:avLst/>
          </a:prstGeom>
        </p:spPr>
        <p:txBody>
          <a:bodyPr vert="horz" lIns="365760" tIns="182880" rIns="365760" bIns="18288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6400802"/>
            <a:ext cx="43891200" cy="18103852"/>
          </a:xfrm>
          <a:prstGeom prst="rect">
            <a:avLst/>
          </a:prstGeom>
        </p:spPr>
        <p:txBody>
          <a:bodyPr vert="horz" lIns="365760" tIns="182880" rIns="365760" bIns="18288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789600" y="25425402"/>
            <a:ext cx="2540000" cy="1460500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r">
              <a:defRPr sz="4400" b="1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293B943-33F5-46B0-AB23-576DA8A20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0" y="25510396"/>
            <a:ext cx="39624000" cy="1460500"/>
          </a:xfrm>
          <a:prstGeom prst="rect">
            <a:avLst/>
          </a:prstGeom>
        </p:spPr>
        <p:txBody>
          <a:bodyPr/>
          <a:lstStyle>
            <a:lvl1pPr algn="ctr">
              <a:defRPr sz="4400"/>
            </a:lvl1pPr>
          </a:lstStyle>
          <a:p>
            <a:r>
              <a:rPr lang="en-US" b="1"/>
              <a:t>The 9th International Supercritical CO2 Energy Technologies Symposium ●   March 2 – 5, 2026 ●   Pittsburgh, PA, USA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dt="0"/>
  <p:txStyles>
    <p:titleStyle>
      <a:lvl1pPr algn="ctr" defTabSz="4876678" rtl="0" eaLnBrk="1" latinLnBrk="0" hangingPunct="1">
        <a:spcBef>
          <a:spcPct val="0"/>
        </a:spcBef>
        <a:buNone/>
        <a:defRPr sz="234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4" indent="-1828754" algn="l" defTabSz="4876678" rtl="0" eaLnBrk="1" latinLnBrk="0" hangingPunct="1">
        <a:spcBef>
          <a:spcPct val="20000"/>
        </a:spcBef>
        <a:buFont typeface="Arial" pitchFamily="34" charset="0"/>
        <a:buChar char="•"/>
        <a:defRPr sz="17066" kern="1200">
          <a:solidFill>
            <a:schemeClr val="tx1"/>
          </a:solidFill>
          <a:latin typeface="+mn-lt"/>
          <a:ea typeface="+mn-ea"/>
          <a:cs typeface="+mn-cs"/>
        </a:defRPr>
      </a:lvl1pPr>
      <a:lvl2pPr marL="3962301" indent="-1523962" algn="l" defTabSz="4876678" rtl="0" eaLnBrk="1" latinLnBrk="0" hangingPunct="1">
        <a:spcBef>
          <a:spcPct val="20000"/>
        </a:spcBef>
        <a:buFont typeface="Arial" pitchFamily="34" charset="0"/>
        <a:buChar char="–"/>
        <a:defRPr sz="14933" kern="1200">
          <a:solidFill>
            <a:schemeClr val="tx1"/>
          </a:solidFill>
          <a:latin typeface="+mn-lt"/>
          <a:ea typeface="+mn-ea"/>
          <a:cs typeface="+mn-cs"/>
        </a:defRPr>
      </a:lvl2pPr>
      <a:lvl3pPr marL="6095848" indent="-1219170" algn="l" defTabSz="4876678" rtl="0" eaLnBrk="1" latinLnBrk="0" hangingPunct="1">
        <a:spcBef>
          <a:spcPct val="20000"/>
        </a:spcBef>
        <a:buFont typeface="Arial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3pPr>
      <a:lvl4pPr marL="8534187" indent="-1219170" algn="l" defTabSz="4876678" rtl="0" eaLnBrk="1" latinLnBrk="0" hangingPunct="1">
        <a:spcBef>
          <a:spcPct val="20000"/>
        </a:spcBef>
        <a:buFont typeface="Arial" pitchFamily="34" charset="0"/>
        <a:buChar char="–"/>
        <a:defRPr sz="10666" kern="1200">
          <a:solidFill>
            <a:schemeClr val="tx1"/>
          </a:solidFill>
          <a:latin typeface="+mn-lt"/>
          <a:ea typeface="+mn-ea"/>
          <a:cs typeface="+mn-cs"/>
        </a:defRPr>
      </a:lvl4pPr>
      <a:lvl5pPr marL="10972526" indent="-1219170" algn="l" defTabSz="4876678" rtl="0" eaLnBrk="1" latinLnBrk="0" hangingPunct="1">
        <a:spcBef>
          <a:spcPct val="20000"/>
        </a:spcBef>
        <a:buFont typeface="Arial" pitchFamily="34" charset="0"/>
        <a:buChar char="»"/>
        <a:defRPr sz="10666" kern="1200">
          <a:solidFill>
            <a:schemeClr val="tx1"/>
          </a:solidFill>
          <a:latin typeface="+mn-lt"/>
          <a:ea typeface="+mn-ea"/>
          <a:cs typeface="+mn-cs"/>
        </a:defRPr>
      </a:lvl5pPr>
      <a:lvl6pPr marL="13410865" indent="-1219170" algn="l" defTabSz="4876678" rtl="0" eaLnBrk="1" latinLnBrk="0" hangingPunct="1">
        <a:spcBef>
          <a:spcPct val="20000"/>
        </a:spcBef>
        <a:buFont typeface="Arial" pitchFamily="34" charset="0"/>
        <a:buChar char="•"/>
        <a:defRPr sz="10666" kern="1200">
          <a:solidFill>
            <a:schemeClr val="tx1"/>
          </a:solidFill>
          <a:latin typeface="+mn-lt"/>
          <a:ea typeface="+mn-ea"/>
          <a:cs typeface="+mn-cs"/>
        </a:defRPr>
      </a:lvl6pPr>
      <a:lvl7pPr marL="15849204" indent="-1219170" algn="l" defTabSz="4876678" rtl="0" eaLnBrk="1" latinLnBrk="0" hangingPunct="1">
        <a:spcBef>
          <a:spcPct val="20000"/>
        </a:spcBef>
        <a:buFont typeface="Arial" pitchFamily="34" charset="0"/>
        <a:buChar char="•"/>
        <a:defRPr sz="10666" kern="1200">
          <a:solidFill>
            <a:schemeClr val="tx1"/>
          </a:solidFill>
          <a:latin typeface="+mn-lt"/>
          <a:ea typeface="+mn-ea"/>
          <a:cs typeface="+mn-cs"/>
        </a:defRPr>
      </a:lvl7pPr>
      <a:lvl8pPr marL="18287543" indent="-1219170" algn="l" defTabSz="4876678" rtl="0" eaLnBrk="1" latinLnBrk="0" hangingPunct="1">
        <a:spcBef>
          <a:spcPct val="20000"/>
        </a:spcBef>
        <a:buFont typeface="Arial" pitchFamily="34" charset="0"/>
        <a:buChar char="•"/>
        <a:defRPr sz="10666" kern="1200">
          <a:solidFill>
            <a:schemeClr val="tx1"/>
          </a:solidFill>
          <a:latin typeface="+mn-lt"/>
          <a:ea typeface="+mn-ea"/>
          <a:cs typeface="+mn-cs"/>
        </a:defRPr>
      </a:lvl8pPr>
      <a:lvl9pPr marL="20725882" indent="-1219170" algn="l" defTabSz="4876678" rtl="0" eaLnBrk="1" latinLnBrk="0" hangingPunct="1">
        <a:spcBef>
          <a:spcPct val="20000"/>
        </a:spcBef>
        <a:buFont typeface="Arial" pitchFamily="34" charset="0"/>
        <a:buChar char="•"/>
        <a:defRPr sz="10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76678" rtl="0" eaLnBrk="1" latinLnBrk="0" hangingPunct="1">
        <a:defRPr sz="9600" kern="1200">
          <a:solidFill>
            <a:schemeClr val="tx1"/>
          </a:solidFill>
          <a:latin typeface="+mn-lt"/>
          <a:ea typeface="+mn-ea"/>
          <a:cs typeface="+mn-cs"/>
        </a:defRPr>
      </a:lvl1pPr>
      <a:lvl2pPr marL="2438339" algn="l" defTabSz="4876678" rtl="0" eaLnBrk="1" latinLnBrk="0" hangingPunct="1"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4876678" algn="l" defTabSz="4876678" rtl="0" eaLnBrk="1" latinLnBrk="0" hangingPunct="1"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017" algn="l" defTabSz="4876678" rtl="0" eaLnBrk="1" latinLnBrk="0" hangingPunct="1"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753356" algn="l" defTabSz="4876678" rtl="0" eaLnBrk="1" latinLnBrk="0" hangingPunct="1"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191695" algn="l" defTabSz="4876678" rtl="0" eaLnBrk="1" latinLnBrk="0" hangingPunct="1"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630034" algn="l" defTabSz="4876678" rtl="0" eaLnBrk="1" latinLnBrk="0" hangingPunct="1"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7068373" algn="l" defTabSz="4876678" rtl="0" eaLnBrk="1" latinLnBrk="0" hangingPunct="1"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9506712" algn="l" defTabSz="4876678" rtl="0" eaLnBrk="1" latinLnBrk="0" hangingPunct="1"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flipV="1">
            <a:off x="-45158" y="27127199"/>
            <a:ext cx="48813159" cy="4951768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/>
          </a:p>
        </p:txBody>
      </p:sp>
      <p:sp>
        <p:nvSpPr>
          <p:cNvPr id="9" name="Rectangle 8"/>
          <p:cNvSpPr/>
          <p:nvPr/>
        </p:nvSpPr>
        <p:spPr>
          <a:xfrm>
            <a:off x="-45157" y="30874493"/>
            <a:ext cx="48813156" cy="1231106"/>
          </a:xfrm>
          <a:prstGeom prst="rect">
            <a:avLst/>
          </a:prstGeom>
        </p:spPr>
        <p:txBody>
          <a:bodyPr wrap="square" lIns="487680" tIns="243840" rIns="487680" bIns="243840">
            <a:spAutoFit/>
          </a:bodyPr>
          <a:lstStyle/>
          <a:p>
            <a:pPr algn="ctr"/>
            <a:r>
              <a:rPr lang="en-US" sz="4800" b="1" dirty="0"/>
              <a:t>9th International Supercritical CO</a:t>
            </a:r>
            <a:r>
              <a:rPr lang="en-US" sz="4800" b="1" baseline="-25000" dirty="0"/>
              <a:t>2</a:t>
            </a:r>
            <a:r>
              <a:rPr lang="en-US" sz="4800" b="1" dirty="0"/>
              <a:t> Energy Technologies Symposium ●   March 2 – 5, 2026 ●   Pittsburgh, PA, USA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" y="-5372219"/>
            <a:ext cx="246286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96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2A9ECA-5158-48AA-A66E-9AC7F22FD8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8F959BCB-26FE-487D-B944-1678AD7C53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0" y="16154400"/>
            <a:ext cx="34137600" cy="3759200"/>
          </a:xfrm>
        </p:spPr>
        <p:txBody>
          <a:bodyPr/>
          <a:lstStyle/>
          <a:p>
            <a:r>
              <a:rPr lang="en-US" dirty="0"/>
              <a:t>Author (Affiliation)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11723"/>
            <a:ext cx="48768001" cy="6908800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/>
          </a:p>
        </p:txBody>
      </p:sp>
      <p:pic>
        <p:nvPicPr>
          <p:cNvPr id="4" name="Picture 3" descr="A green and red logo&#10;&#10;AI-generated content may be incorrect.">
            <a:extLst>
              <a:ext uri="{FF2B5EF4-FFF2-40B4-BE49-F238E27FC236}">
                <a16:creationId xmlns:a16="http://schemas.microsoft.com/office/drawing/2014/main" id="{F41CF194-C67E-C1ED-2B96-18491738DB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44" y="699951"/>
            <a:ext cx="6190711" cy="253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273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flipV="1">
            <a:off x="-45158" y="27127199"/>
            <a:ext cx="48813159" cy="4951768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/>
          </a:p>
        </p:txBody>
      </p:sp>
      <p:sp>
        <p:nvSpPr>
          <p:cNvPr id="9" name="Rectangle 8"/>
          <p:cNvSpPr/>
          <p:nvPr/>
        </p:nvSpPr>
        <p:spPr>
          <a:xfrm>
            <a:off x="-45157" y="30874493"/>
            <a:ext cx="48813156" cy="1231106"/>
          </a:xfrm>
          <a:prstGeom prst="rect">
            <a:avLst/>
          </a:prstGeom>
        </p:spPr>
        <p:txBody>
          <a:bodyPr wrap="square" lIns="487680" tIns="243840" rIns="487680" bIns="243840">
            <a:spAutoFit/>
          </a:bodyPr>
          <a:lstStyle/>
          <a:p>
            <a:pPr algn="ctr"/>
            <a:r>
              <a:rPr lang="en-US" sz="4800" b="1" dirty="0"/>
              <a:t>9th International Supercritical CO</a:t>
            </a:r>
            <a:r>
              <a:rPr lang="en-US" sz="4800" b="1" baseline="-25000" dirty="0"/>
              <a:t>2</a:t>
            </a:r>
            <a:r>
              <a:rPr lang="en-US" sz="4800" b="1" dirty="0"/>
              <a:t> Energy Technologies Symposium ●   March 2 – 5, 2026 ●   Pittsburgh, PA, USA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" y="-5372219"/>
            <a:ext cx="246286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960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E976A59-6E68-46B3-BB5C-1C64EE4B1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F6F9E15-A475-05FA-A13E-0FAF2E492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The 9th International Supercritical CO2 Energy Technologies Symposium ●   March 2 – 5, 2026 ●   Pittsburgh, PA, USA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D9E66-4D3F-A52D-0193-9801BABCA912}"/>
              </a:ext>
            </a:extLst>
          </p:cNvPr>
          <p:cNvSpPr/>
          <p:nvPr/>
        </p:nvSpPr>
        <p:spPr>
          <a:xfrm>
            <a:off x="11724" y="17585"/>
            <a:ext cx="48756276" cy="6908800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657600" rtl="0" eaLnBrk="1" latinLnBrk="0" hangingPunct="1">
              <a:defRPr sz="7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28800" algn="l" defTabSz="3657600" rtl="0" eaLnBrk="1" latinLnBrk="0" hangingPunct="1">
              <a:defRPr sz="7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57600" algn="l" defTabSz="3657600" rtl="0" eaLnBrk="1" latinLnBrk="0" hangingPunct="1">
              <a:defRPr sz="7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486400" algn="l" defTabSz="3657600" rtl="0" eaLnBrk="1" latinLnBrk="0" hangingPunct="1">
              <a:defRPr sz="7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15200" algn="l" defTabSz="3657600" rtl="0" eaLnBrk="1" latinLnBrk="0" hangingPunct="1">
              <a:defRPr sz="7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144000" algn="l" defTabSz="3657600" rtl="0" eaLnBrk="1" latinLnBrk="0" hangingPunct="1">
              <a:defRPr sz="7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972800" algn="l" defTabSz="3657600" rtl="0" eaLnBrk="1" latinLnBrk="0" hangingPunct="1">
              <a:defRPr sz="7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801600" algn="l" defTabSz="3657600" rtl="0" eaLnBrk="1" latinLnBrk="0" hangingPunct="1">
              <a:defRPr sz="7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630400" algn="l" defTabSz="3657600" rtl="0" eaLnBrk="1" latinLnBrk="0" hangingPunct="1">
              <a:defRPr sz="7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9600"/>
          </a:p>
        </p:txBody>
      </p:sp>
      <p:pic>
        <p:nvPicPr>
          <p:cNvPr id="5" name="Picture 4" descr="A green and red logo&#10;&#10;AI-generated content may be incorrect.">
            <a:extLst>
              <a:ext uri="{FF2B5EF4-FFF2-40B4-BE49-F238E27FC236}">
                <a16:creationId xmlns:a16="http://schemas.microsoft.com/office/drawing/2014/main" id="{9C8F465D-37E4-27A4-CD88-10B2A37280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940737"/>
            <a:ext cx="6190711" cy="253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531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17211</TotalTime>
  <Words>70</Words>
  <Application>Microsoft Office PowerPoint</Application>
  <PresentationFormat>Custom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Presentation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M. Rimpel</dc:creator>
  <cp:lastModifiedBy>Encino, Veronica</cp:lastModifiedBy>
  <cp:revision>82</cp:revision>
  <cp:lastPrinted>2018-02-28T21:09:48Z</cp:lastPrinted>
  <dcterms:created xsi:type="dcterms:W3CDTF">2006-08-16T00:00:00Z</dcterms:created>
  <dcterms:modified xsi:type="dcterms:W3CDTF">2026-02-26T14:06:30Z</dcterms:modified>
</cp:coreProperties>
</file>